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MENU projects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Murray’s 8M projects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4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created some great models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great visualizations of sound waves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03" y="3243263"/>
            <a:ext cx="4679244" cy="2632075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Echolocation 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41" y="3243263"/>
            <a:ext cx="4679244" cy="2632075"/>
          </a:xfrm>
        </p:spPr>
      </p:pic>
    </p:spTree>
    <p:extLst>
      <p:ext uri="{BB962C8B-B14F-4D97-AF65-F5344CB8AC3E}">
        <p14:creationId xmlns:p14="http://schemas.microsoft.com/office/powerpoint/2010/main" val="158097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Models, models and models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transverse wave in action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03" y="3243263"/>
            <a:ext cx="4679244" cy="263207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Learning how a flute works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41" y="3243263"/>
            <a:ext cx="4679244" cy="2632075"/>
          </a:xfrm>
        </p:spPr>
      </p:pic>
    </p:spTree>
    <p:extLst>
      <p:ext uri="{BB962C8B-B14F-4D97-AF65-F5344CB8AC3E}">
        <p14:creationId xmlns:p14="http://schemas.microsoft.com/office/powerpoint/2010/main" val="31925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creative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Kenny G might have some competition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03" y="3243263"/>
            <a:ext cx="4679244" cy="263207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Have you ever seen a wave carpet?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41" y="3243263"/>
            <a:ext cx="4679244" cy="2632075"/>
          </a:xfrm>
        </p:spPr>
      </p:pic>
    </p:spTree>
    <p:extLst>
      <p:ext uri="{BB962C8B-B14F-4D97-AF65-F5344CB8AC3E}">
        <p14:creationId xmlns:p14="http://schemas.microsoft.com/office/powerpoint/2010/main" val="3126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1445</TotalTime>
  <Words>52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8th Grade MENU projects</vt:lpstr>
      <vt:lpstr>Students created some great models </vt:lpstr>
      <vt:lpstr>Models, models and models </vt:lpstr>
      <vt:lpstr>Very creative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8th Grade MENU projects</dc:title>
  <dc:creator>Murray, Kyle F</dc:creator>
  <cp:lastModifiedBy>Murray, Kyle F</cp:lastModifiedBy>
  <cp:revision>2</cp:revision>
  <dcterms:created xsi:type="dcterms:W3CDTF">2015-01-08T20:48:33Z</dcterms:created>
  <dcterms:modified xsi:type="dcterms:W3CDTF">2015-01-09T20:53:35Z</dcterms:modified>
</cp:coreProperties>
</file>